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7"/>
  </p:notesMasterIdLst>
  <p:handoutMasterIdLst>
    <p:handoutMasterId r:id="rId88"/>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540" r:id="rId26"/>
    <p:sldId id="544" r:id="rId27"/>
    <p:sldId id="343" r:id="rId28"/>
    <p:sldId id="521" r:id="rId29"/>
    <p:sldId id="337" r:id="rId30"/>
    <p:sldId id="522" r:id="rId31"/>
    <p:sldId id="338" r:id="rId32"/>
    <p:sldId id="334" r:id="rId33"/>
    <p:sldId id="335" r:id="rId34"/>
    <p:sldId id="336" r:id="rId35"/>
    <p:sldId id="513" r:id="rId36"/>
    <p:sldId id="512" r:id="rId37"/>
    <p:sldId id="366" r:id="rId38"/>
    <p:sldId id="346" r:id="rId39"/>
    <p:sldId id="480" r:id="rId40"/>
    <p:sldId id="466" r:id="rId41"/>
    <p:sldId id="462" r:id="rId42"/>
    <p:sldId id="467" r:id="rId43"/>
    <p:sldId id="468" r:id="rId44"/>
    <p:sldId id="463" r:id="rId45"/>
    <p:sldId id="472" r:id="rId46"/>
    <p:sldId id="469" r:id="rId47"/>
    <p:sldId id="470" r:id="rId48"/>
    <p:sldId id="465" r:id="rId49"/>
    <p:sldId id="471" r:id="rId50"/>
    <p:sldId id="481" r:id="rId51"/>
    <p:sldId id="345" r:id="rId52"/>
    <p:sldId id="344" r:id="rId53"/>
    <p:sldId id="523" r:id="rId54"/>
    <p:sldId id="524" r:id="rId55"/>
    <p:sldId id="534" r:id="rId56"/>
    <p:sldId id="536" r:id="rId57"/>
    <p:sldId id="535" r:id="rId58"/>
    <p:sldId id="537" r:id="rId59"/>
    <p:sldId id="505" r:id="rId60"/>
    <p:sldId id="504" r:id="rId61"/>
    <p:sldId id="506" r:id="rId62"/>
    <p:sldId id="508" r:id="rId63"/>
    <p:sldId id="509" r:id="rId64"/>
    <p:sldId id="497" r:id="rId65"/>
    <p:sldId id="502" r:id="rId66"/>
    <p:sldId id="501" r:id="rId67"/>
    <p:sldId id="500" r:id="rId68"/>
    <p:sldId id="498" r:id="rId69"/>
    <p:sldId id="499" r:id="rId70"/>
    <p:sldId id="485" r:id="rId71"/>
    <p:sldId id="486" r:id="rId72"/>
    <p:sldId id="529" r:id="rId73"/>
    <p:sldId id="530" r:id="rId74"/>
    <p:sldId id="538" r:id="rId75"/>
    <p:sldId id="533" r:id="rId76"/>
    <p:sldId id="528" r:id="rId77"/>
    <p:sldId id="487" r:id="rId78"/>
    <p:sldId id="541" r:id="rId79"/>
    <p:sldId id="489" r:id="rId80"/>
    <p:sldId id="495" r:id="rId81"/>
    <p:sldId id="531" r:id="rId82"/>
    <p:sldId id="542" r:id="rId83"/>
    <p:sldId id="543" r:id="rId84"/>
    <p:sldId id="494" r:id="rId85"/>
    <p:sldId id="482" r:id="rId8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73" d="100"/>
          <a:sy n="73" d="100"/>
        </p:scale>
        <p:origin x="31" y="137"/>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2/14/2026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2/14/2026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84B5-6835-88A5-BA47-1158359A2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3404C-35D9-BD31-666B-EE9331378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5C04E-CC0F-2012-7456-34E5F23C4E3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488ECA84-22B7-6BF0-DDD6-B30DBB747511}"/>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166985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37</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40</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44</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45</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66</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2/14/2026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www.kaggle.com/organizations/keras/model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 it can infer the object is a person</a:t>
            </a:r>
          </a:p>
          <a:p>
            <a:r>
              <a:rPr lang="en-GB" sz="2800" dirty="0">
                <a:latin typeface="+mn-lt"/>
                <a:ea typeface="Segoe UI" panose="020B0502040204020203" pitchFamily="34" charset="0"/>
                <a:cs typeface="Segoe UI" panose="020B0502040204020203" pitchFamily="34" charset="0"/>
              </a:rPr>
              <a:t>Probabilistic 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441C-BC6B-2996-71E6-C11BB0336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19213-6D15-4C18-750C-AD0762C27BE6}"/>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6BC41A1-5CE4-384E-E02E-AAFE39B6BF34}"/>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r>
              <a:rPr lang="en-GB" sz="28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37803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Over 70 pretrained models and blocks can be found in </a:t>
            </a:r>
            <a:r>
              <a:rPr lang="en-GB" sz="2400" dirty="0">
                <a:latin typeface="+mn-lt"/>
                <a:ea typeface="Segoe UI" panose="020B0502040204020203" pitchFamily="34" charset="0"/>
                <a:cs typeface="Segoe UI" panose="020B0502040204020203" pitchFamily="34" charset="0"/>
                <a:hlinkClick r:id="rId4"/>
              </a:rPr>
              <a:t>Kears Hub</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r>
              <a:rPr lang="en-GB" sz="2800" dirty="0">
                <a:latin typeface="+mn-lt"/>
                <a:ea typeface="Segoe UI" panose="020B0502040204020203" pitchFamily="34" charset="0"/>
                <a:cs typeface="Segoe UI" panose="020B0502040204020203" pitchFamily="34" charset="0"/>
              </a:rPr>
              <a:t>See </a:t>
            </a:r>
            <a:r>
              <a:rPr lang="en-GB" sz="2800" dirty="0" err="1">
                <a:latin typeface="+mn-lt"/>
                <a:ea typeface="Segoe UI" panose="020B0502040204020203" pitchFamily="34" charset="0"/>
                <a:cs typeface="Segoe UI" panose="020B0502040204020203" pitchFamily="34" charset="0"/>
                <a:hlinkClick r:id="rId3"/>
              </a:rPr>
              <a:t>Keras</a:t>
            </a:r>
            <a:r>
              <a:rPr lang="en-GB" sz="28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8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25427</TotalTime>
  <Words>4171</Words>
  <Application>Microsoft Office PowerPoint</Application>
  <PresentationFormat>Widescreen</PresentationFormat>
  <Paragraphs>706</Paragraphs>
  <Slides>82</Slides>
  <Notes>71</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839</cp:revision>
  <cp:lastPrinted>2019-03-15T21:07:42Z</cp:lastPrinted>
  <dcterms:created xsi:type="dcterms:W3CDTF">2013-02-15T23:12:42Z</dcterms:created>
  <dcterms:modified xsi:type="dcterms:W3CDTF">2026-02-14T17:44:10Z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